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93C6-2D85-40A6-858A-64CF00E8BDC5}" type="datetimeFigureOut">
              <a:rPr lang="zh-CN" altLang="en-US" smtClean="0"/>
              <a:t>2015/4/22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1D84E-13A4-469E-811D-4D309CCD6D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FT资料\道路效果图\92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史福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ZD920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系列产品介绍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838944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江苏史福特光电股份有限公司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12372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624"/>
            <a:ext cx="7344816" cy="672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591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1673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五、产品对比</a:t>
            </a:r>
            <a:endParaRPr lang="zh-CN" altLang="en-US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8748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17" y="908720"/>
            <a:ext cx="8870979" cy="3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6" y="908720"/>
            <a:ext cx="904079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052736"/>
            <a:ext cx="7787771" cy="48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/>
              <a:t>一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SFT-ZD920</a:t>
            </a:r>
            <a:r>
              <a:rPr lang="zh-CN" altLang="en-US" sz="3200" dirty="0" smtClean="0"/>
              <a:t>系列产品简介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000" dirty="0" smtClean="0">
                <a:latin typeface="+mj-ea"/>
              </a:rPr>
              <a:t>1</a:t>
            </a:r>
            <a:r>
              <a:rPr lang="zh-CN" altLang="en-US" sz="2000" dirty="0" smtClean="0">
                <a:latin typeface="+mj-ea"/>
              </a:rPr>
              <a:t>、产品正</a:t>
            </a:r>
            <a:r>
              <a:rPr lang="zh-CN" altLang="en-US" sz="2000" dirty="0">
                <a:latin typeface="+mj-ea"/>
              </a:rPr>
              <a:t>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874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000" dirty="0" smtClean="0"/>
              <a:t>2</a:t>
            </a:r>
            <a:r>
              <a:rPr lang="zh-CN" altLang="en-US" sz="2000" dirty="0" smtClean="0"/>
              <a:t>、产品背面：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ZD920优势特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972107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二、产品优势特点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3372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dirty="0" smtClean="0"/>
              <a:t>三、产品优势分解：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1</a:t>
            </a:r>
            <a:r>
              <a:rPr lang="zh-CN" altLang="en-US" sz="3200" dirty="0" smtClean="0"/>
              <a:t>、透</a:t>
            </a:r>
            <a:r>
              <a:rPr lang="zh-CN" altLang="en-US" sz="3200" dirty="0"/>
              <a:t>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879005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2</a:t>
            </a:r>
            <a:r>
              <a:rPr lang="zh-CN" altLang="en-US" sz="3200" dirty="0" smtClean="0"/>
              <a:t>、散热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3</a:t>
            </a:r>
            <a:r>
              <a:rPr lang="zh-CN" altLang="en-US" sz="3200" dirty="0" smtClean="0"/>
              <a:t>、光源</a:t>
            </a:r>
            <a:endParaRPr lang="zh-CN" alt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91" y="836712"/>
            <a:ext cx="859609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4</a:t>
            </a:r>
            <a:r>
              <a:rPr lang="zh-CN" altLang="en-US" sz="3200" dirty="0" smtClean="0"/>
              <a:t>、驱动</a:t>
            </a:r>
            <a:endParaRPr lang="zh-CN" alt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698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91" y="144016"/>
            <a:ext cx="786154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/>
              <a:t>四</a:t>
            </a:r>
            <a:r>
              <a:rPr lang="zh-CN" altLang="en-US" sz="3200" dirty="0" smtClean="0"/>
              <a:t>、产品分解</a:t>
            </a:r>
            <a:endParaRPr lang="zh-CN" alt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</Words>
  <Application>Microsoft Office PowerPoint</Application>
  <PresentationFormat>全屏显示(4:3)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史福特ZD920系列产品介绍</vt:lpstr>
      <vt:lpstr>一、SFT-ZD920系列产品简介 1、产品正面</vt:lpstr>
      <vt:lpstr>2、产品背面：</vt:lpstr>
      <vt:lpstr>二、产品优势特点</vt:lpstr>
      <vt:lpstr>三、产品优势分解： 1、透镜</vt:lpstr>
      <vt:lpstr>2、散热</vt:lpstr>
      <vt:lpstr>3、光源</vt:lpstr>
      <vt:lpstr>4、驱动</vt:lpstr>
      <vt:lpstr>四、产品分解</vt:lpstr>
      <vt:lpstr>幻灯片 10</vt:lpstr>
      <vt:lpstr>幻灯片 11</vt:lpstr>
      <vt:lpstr>幻灯片 12</vt:lpstr>
      <vt:lpstr>五、产品对比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史福特ZD920系列产品介绍</dc:title>
  <dc:creator>Administrator</dc:creator>
  <cp:lastModifiedBy>Administrator</cp:lastModifiedBy>
  <cp:revision>5</cp:revision>
  <dcterms:created xsi:type="dcterms:W3CDTF">2015-04-22T06:49:58Z</dcterms:created>
  <dcterms:modified xsi:type="dcterms:W3CDTF">2015-04-22T07:31:49Z</dcterms:modified>
</cp:coreProperties>
</file>